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1" r:id="rId2"/>
    <p:sldId id="263" r:id="rId3"/>
    <p:sldId id="265" r:id="rId4"/>
    <p:sldId id="280" r:id="rId5"/>
    <p:sldId id="273" r:id="rId6"/>
    <p:sldId id="281" r:id="rId7"/>
    <p:sldId id="274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316F6BB1-F18C-4DF1-9D99-AC52FCB59A66}">
          <p14:sldIdLst>
            <p14:sldId id="271"/>
            <p14:sldId id="263"/>
            <p14:sldId id="265"/>
            <p14:sldId id="280"/>
            <p14:sldId id="273"/>
            <p14:sldId id="281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  <p15:guide id="3" pos="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4B7E"/>
    <a:srgbClr val="F89529"/>
    <a:srgbClr val="F89528"/>
    <a:srgbClr val="FFFFFF"/>
    <a:srgbClr val="F78101"/>
    <a:srgbClr val="F78102"/>
    <a:srgbClr val="F99B35"/>
    <a:srgbClr val="F99A33"/>
    <a:srgbClr val="969696"/>
    <a:srgbClr val="F9A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04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6" y="738"/>
      </p:cViewPr>
      <p:guideLst>
        <p:guide orient="horz" pos="2160"/>
        <p:guide pos="3840"/>
        <p:guide pos="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5" d="100"/>
          <a:sy n="65" d="100"/>
        </p:scale>
        <p:origin x="2093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9972E-4B71-4D9F-9DAC-4B208A8CEDC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Name der Autoren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EA1D2-19B2-4230-BBAE-9294B39976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11009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6718F-8812-4C20-9EBE-A6D045319DF3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Name der Autoren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4779F-173B-4012-9B7C-49D372D39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755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48032" y="224645"/>
            <a:ext cx="2304256" cy="531270"/>
          </a:xfrm>
          <a:prstGeom prst="rect">
            <a:avLst/>
          </a:prstGeom>
          <a:solidFill>
            <a:srgbClr val="F78100"/>
          </a:solidFill>
          <a:ln w="9525">
            <a:noFill/>
            <a:miter lim="800000"/>
            <a:headEnd/>
            <a:tailEnd/>
          </a:ln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 rotWithShape="1">
          <a:blip r:embed="rId3"/>
          <a:srcRect l="-1" t="1268" r="28271"/>
          <a:stretch/>
        </p:blipFill>
        <p:spPr>
          <a:xfrm>
            <a:off x="8516687" y="130865"/>
            <a:ext cx="1023215" cy="645519"/>
          </a:xfrm>
          <a:prstGeom prst="rect">
            <a:avLst/>
          </a:prstGeom>
          <a:solidFill>
            <a:srgbClr val="F78100"/>
          </a:solidFill>
        </p:spPr>
      </p:pic>
      <p:sp>
        <p:nvSpPr>
          <p:cNvPr id="27" name="Inhaltsplatzhalter 26"/>
          <p:cNvSpPr>
            <a:spLocks noGrp="1"/>
          </p:cNvSpPr>
          <p:nvPr>
            <p:ph sz="quarter" idx="14" hasCustomPrompt="1"/>
          </p:nvPr>
        </p:nvSpPr>
        <p:spPr>
          <a:xfrm>
            <a:off x="0" y="5778000"/>
            <a:ext cx="12192001" cy="1080000"/>
          </a:xfrm>
          <a:prstGeom prst="rect">
            <a:avLst/>
          </a:prstGeom>
          <a:gradFill>
            <a:gsLst>
              <a:gs pos="0">
                <a:srgbClr val="F78101"/>
              </a:gs>
              <a:gs pos="100000">
                <a:schemeClr val="bg1"/>
              </a:gs>
            </a:gsLst>
            <a:lin ang="0" scaled="1"/>
          </a:gradFill>
        </p:spPr>
        <p:txBody>
          <a:bodyPr lIns="360000" tIns="0" bIns="0" anchor="ctr" anchorCtr="0"/>
          <a:lstStyle>
            <a:lvl1pPr marL="987425" indent="0">
              <a:lnSpc>
                <a:spcPct val="110000"/>
              </a:lnSpc>
              <a:spcBef>
                <a:spcPts val="0"/>
              </a:spcBef>
              <a:buFontTx/>
              <a:buNone/>
              <a:defRPr sz="1800" b="1" baseline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FontTx/>
              <a:buNone/>
              <a:defRPr>
                <a:solidFill>
                  <a:srgbClr val="1A4B7E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de-DE" dirty="0" smtClean="0"/>
              <a:t>Autoren, Titel der Tagung, Ort, Datum</a:t>
            </a:r>
          </a:p>
        </p:txBody>
      </p:sp>
      <p:sp>
        <p:nvSpPr>
          <p:cNvPr id="29" name="Bildplatzhalter 28"/>
          <p:cNvSpPr>
            <a:spLocks noGrp="1"/>
          </p:cNvSpPr>
          <p:nvPr>
            <p:ph type="pic" sz="quarter" idx="15"/>
          </p:nvPr>
        </p:nvSpPr>
        <p:spPr>
          <a:xfrm>
            <a:off x="1080001" y="985520"/>
            <a:ext cx="11111998" cy="47720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Abbildung hier einfügen</a:t>
            </a:r>
            <a:endParaRPr lang="de-DE" dirty="0"/>
          </a:p>
        </p:txBody>
      </p:sp>
      <p:sp>
        <p:nvSpPr>
          <p:cNvPr id="21" name="Titel 20"/>
          <p:cNvSpPr>
            <a:spLocks noGrp="1"/>
          </p:cNvSpPr>
          <p:nvPr>
            <p:ph type="title" hasCustomPrompt="1"/>
          </p:nvPr>
        </p:nvSpPr>
        <p:spPr>
          <a:xfrm rot="16200000">
            <a:off x="-2889001" y="2888999"/>
            <a:ext cx="6858002" cy="1080000"/>
          </a:xfrm>
          <a:prstGeom prst="rect">
            <a:avLst/>
          </a:prstGeom>
          <a:gradFill flip="none" rotWithShape="1">
            <a:gsLst>
              <a:gs pos="0">
                <a:srgbClr val="F78102"/>
              </a:gs>
              <a:gs pos="100000">
                <a:srgbClr val="F89529"/>
              </a:gs>
            </a:gsLst>
            <a:lin ang="5400000" scaled="1"/>
            <a:tileRect/>
          </a:gradFill>
        </p:spPr>
        <p:txBody>
          <a:bodyPr lIns="180000" rIns="180000" anchor="ctr" anchorCtr="0"/>
          <a:lstStyle>
            <a:lvl1pPr>
              <a:defRPr sz="2800" b="1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Information zur Tagung etc.</a:t>
            </a:r>
            <a:br>
              <a:rPr lang="de-DE" dirty="0" smtClean="0"/>
            </a:br>
            <a:r>
              <a:rPr lang="de-DE" dirty="0" smtClean="0"/>
              <a:t>optionale zweite Reihe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1654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ä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6273800"/>
            <a:ext cx="12144086" cy="592148"/>
          </a:xfrm>
          <a:prstGeom prst="rect">
            <a:avLst/>
          </a:prstGeom>
          <a:gradFill flip="none" rotWithShape="1">
            <a:gsLst>
              <a:gs pos="0">
                <a:srgbClr val="F78100">
                  <a:lumMod val="25000"/>
                  <a:lumOff val="75000"/>
                </a:srgb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5120" y="6319294"/>
            <a:ext cx="1098477" cy="513307"/>
          </a:xfrm>
          <a:prstGeom prst="rect">
            <a:avLst/>
          </a:prstGeom>
        </p:spPr>
      </p:pic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>
          <a:xfrm>
            <a:off x="334963" y="6380538"/>
            <a:ext cx="2743200" cy="365125"/>
          </a:xfrm>
        </p:spPr>
        <p:txBody>
          <a:bodyPr lIns="0" tIns="0" rIns="0" bIns="0"/>
          <a:lstStyle>
            <a:lvl1pPr>
              <a:defRPr sz="12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Autoren</a:t>
            </a:r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4038600" y="6378575"/>
            <a:ext cx="4114800" cy="365125"/>
          </a:xfrm>
        </p:spPr>
        <p:txBody>
          <a:bodyPr lIns="0" tIns="0" rIns="0" bIns="0"/>
          <a:lstStyle>
            <a:lvl1pPr>
              <a:defRPr sz="12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Titel der Präsentation - Anlass etc.</a:t>
            </a:r>
            <a:endParaRPr lang="de-DE" dirty="0"/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2"/>
          </p:nvPr>
        </p:nvSpPr>
        <p:spPr>
          <a:xfrm>
            <a:off x="11949709" y="5320071"/>
            <a:ext cx="153888" cy="953729"/>
          </a:xfrm>
        </p:spPr>
        <p:txBody>
          <a:bodyPr vert="vert270" wrap="square" lIns="0" tIns="0" rIns="0" bIns="0" anchor="t" anchorCtr="0">
            <a:spAutoFit/>
          </a:bodyPr>
          <a:lstStyle>
            <a:lvl1pPr algn="l">
              <a:defRPr sz="1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Folie </a:t>
            </a:r>
            <a:fld id="{4370BE67-725F-4811-8B80-DEEFB8E8C48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>
          <a:xfrm>
            <a:off x="334962" y="235816"/>
            <a:ext cx="11522075" cy="480131"/>
          </a:xfrm>
        </p:spPr>
        <p:txBody>
          <a:bodyPr wrap="square" lIns="0" rIns="0">
            <a:spAutoFit/>
          </a:bodyPr>
          <a:lstStyle>
            <a:lvl1pPr>
              <a:defRPr sz="2800" b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334963" y="1287140"/>
            <a:ext cx="3571875" cy="2094420"/>
          </a:xfrm>
        </p:spPr>
        <p:txBody>
          <a:bodyPr>
            <a:spAutoFit/>
          </a:bodyPr>
          <a:lstStyle>
            <a:lvl1pPr marL="269875" marR="0" indent="-269875" algn="l" defTabSz="874713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SzTx/>
              <a:buFont typeface="Wingdings" pitchFamily="2" charset="2"/>
              <a:buChar char="§"/>
              <a:tabLst/>
              <a:defRPr lang="de-DE" sz="1800" kern="0" dirty="0" smtClean="0">
                <a:solidFill>
                  <a:srgbClr val="1A4B7E"/>
                </a:solidFill>
                <a:latin typeface="Verdana" pitchFamily="34" charset="0"/>
                <a:ea typeface="+mn-ea"/>
                <a:cs typeface="+mn-cs"/>
              </a:defRPr>
            </a:lvl1pPr>
            <a:lvl2pPr marL="538163" indent="-2746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Font typeface="Wingdings" panose="05000000000000000000" pitchFamily="2" charset="2"/>
              <a:buChar char="§"/>
              <a:tabLst>
                <a:tab pos="538163" algn="l"/>
              </a:tabLst>
              <a:defRPr sz="160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2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698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usammenfassu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-12423" y="6278552"/>
            <a:ext cx="12191999" cy="579448"/>
          </a:xfrm>
          <a:prstGeom prst="rect">
            <a:avLst/>
          </a:prstGeom>
          <a:gradFill flip="none" rotWithShape="1">
            <a:gsLst>
              <a:gs pos="0">
                <a:srgbClr val="F7810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038600" y="6376670"/>
            <a:ext cx="4114800" cy="365125"/>
          </a:xfrm>
        </p:spPr>
        <p:txBody>
          <a:bodyPr vert="horz" lIns="0" tIns="45720" rIns="0" bIns="45720" rtlCol="0" anchor="ctr"/>
          <a:lstStyle>
            <a:lvl1pPr>
              <a:defRPr lang="de-DE" sz="1200" smtClean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smtClean="0"/>
              <a:t>Titel der Präsentation - Anlass etc.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313923" y="6379617"/>
            <a:ext cx="1034481" cy="365125"/>
          </a:xfrm>
        </p:spPr>
        <p:txBody>
          <a:bodyPr vert="horz" lIns="0" tIns="45720" rIns="0" bIns="45720" rtlCol="0" anchor="ctr"/>
          <a:lstStyle>
            <a:lvl1pPr algn="l">
              <a:defRPr lang="de-DE" sz="1200" smtClean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Autoren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5120" y="6319294"/>
            <a:ext cx="1098477" cy="513307"/>
          </a:xfrm>
          <a:prstGeom prst="rect">
            <a:avLst/>
          </a:prstGeom>
        </p:spPr>
      </p:pic>
      <p:sp>
        <p:nvSpPr>
          <p:cNvPr id="10" name="Foliennummernplatzhalter 18"/>
          <p:cNvSpPr txBox="1">
            <a:spLocks/>
          </p:cNvSpPr>
          <p:nvPr userDrawn="1"/>
        </p:nvSpPr>
        <p:spPr>
          <a:xfrm>
            <a:off x="11949709" y="5320071"/>
            <a:ext cx="153888" cy="953729"/>
          </a:xfrm>
          <a:prstGeom prst="rect">
            <a:avLst/>
          </a:prstGeom>
        </p:spPr>
        <p:txBody>
          <a:bodyPr vert="vert270" wrap="square" lIns="0" tIns="0" rIns="0" bIns="0" rtlCol="0" anchor="t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1A4B7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</a:rPr>
              <a:t>Folie </a:t>
            </a:r>
            <a:fld id="{4370BE67-725F-4811-8B80-DEEFB8E8C482}" type="slidenum">
              <a:rPr lang="de-DE" smtClean="0">
                <a:latin typeface="Verdana" panose="020B0604030504040204" pitchFamily="34" charset="0"/>
                <a:ea typeface="Verdana" panose="020B0604030504040204" pitchFamily="34" charset="0"/>
              </a:rPr>
              <a:pPr/>
              <a:t>‹Nr.›</a:t>
            </a:fld>
            <a:endParaRPr lang="de-D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08100" y="235816"/>
            <a:ext cx="10548938" cy="430887"/>
          </a:xfrm>
        </p:spPr>
        <p:txBody>
          <a:bodyPr wrap="square" lIns="0" tIns="0" rIns="0" bIns="0">
            <a:sp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de-DE" sz="2800" kern="0" baseline="0" dirty="0">
                <a:solidFill>
                  <a:srgbClr val="1A4B7E"/>
                </a:solidFill>
                <a:latin typeface="Verdana" charset="0"/>
                <a:ea typeface="+mn-ea"/>
                <a:cs typeface="+mn-cs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4" name="Rechteck 5"/>
          <p:cNvSpPr/>
          <p:nvPr userDrawn="1"/>
        </p:nvSpPr>
        <p:spPr bwMode="gray">
          <a:xfrm>
            <a:off x="-16263" y="0"/>
            <a:ext cx="1080000" cy="6858000"/>
          </a:xfrm>
          <a:prstGeom prst="rect">
            <a:avLst/>
          </a:prstGeom>
          <a:gradFill flip="none" rotWithShape="1">
            <a:gsLst>
              <a:gs pos="0">
                <a:srgbClr val="F78101"/>
              </a:gs>
              <a:gs pos="100000">
                <a:srgbClr val="F8952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tIns="72000" rIns="72000" bIns="72000" rtlCol="0" anchor="ctr"/>
          <a:lstStyle/>
          <a:p>
            <a:pPr marL="360000"/>
            <a:r>
              <a:rPr lang="de-DE" sz="3600" b="1" dirty="0" smtClean="0"/>
              <a:t>Zusammenfassung</a:t>
            </a:r>
            <a:endParaRPr lang="de-DE" sz="3600" b="1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/>
          </p:nvPr>
        </p:nvSpPr>
        <p:spPr>
          <a:xfrm>
            <a:off x="1318491" y="1067132"/>
            <a:ext cx="3857942" cy="2094420"/>
          </a:xfrm>
        </p:spPr>
        <p:txBody>
          <a:bodyPr>
            <a:spAutoFit/>
          </a:bodyPr>
          <a:lstStyle>
            <a:lvl1pPr marL="269875" marR="0" indent="-269875" algn="l" defTabSz="874713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SzTx/>
              <a:buFont typeface="Wingdings" pitchFamily="2" charset="2"/>
              <a:buChar char="§"/>
              <a:tabLst/>
              <a:defRPr lang="de-DE" sz="1800" kern="0" dirty="0" smtClean="0">
                <a:solidFill>
                  <a:srgbClr val="1A4B7E"/>
                </a:solidFill>
                <a:latin typeface="Verdana" pitchFamily="34" charset="0"/>
                <a:ea typeface="+mn-ea"/>
                <a:cs typeface="+mn-cs"/>
              </a:defRPr>
            </a:lvl1pPr>
            <a:lvl2pPr marL="685800" indent="-2286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Font typeface="Wingdings" panose="05000000000000000000" pitchFamily="2" charset="2"/>
              <a:buChar char="§"/>
              <a:defRPr sz="160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2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7295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-1" y="6273800"/>
            <a:ext cx="12185651" cy="584200"/>
          </a:xfrm>
          <a:prstGeom prst="rect">
            <a:avLst/>
          </a:prstGeom>
          <a:gradFill flip="none" rotWithShape="1">
            <a:gsLst>
              <a:gs pos="0">
                <a:srgbClr val="F7810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5120" y="6319294"/>
            <a:ext cx="1098477" cy="513307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685608" y="3213556"/>
            <a:ext cx="8820784" cy="430887"/>
          </a:xfrm>
        </p:spPr>
        <p:txBody>
          <a:bodyPr wrap="square" lIns="0" tIns="0" rIns="0" bIns="0">
            <a:spAutoFit/>
          </a:bodyPr>
          <a:lstStyle>
            <a:lvl1pPr marL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de-DE" sz="2800" kern="0" baseline="0" dirty="0">
                <a:solidFill>
                  <a:srgbClr val="1A4B7E"/>
                </a:solidFill>
                <a:latin typeface="Verdana" charset="0"/>
                <a:ea typeface="+mn-ea"/>
                <a:cs typeface="+mn-cs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1" name="Rechteck 5"/>
          <p:cNvSpPr/>
          <p:nvPr userDrawn="1"/>
        </p:nvSpPr>
        <p:spPr bwMode="gray">
          <a:xfrm>
            <a:off x="-16263" y="0"/>
            <a:ext cx="1080000" cy="6858000"/>
          </a:xfrm>
          <a:prstGeom prst="rect">
            <a:avLst/>
          </a:prstGeom>
          <a:gradFill flip="none" rotWithShape="1">
            <a:gsLst>
              <a:gs pos="0">
                <a:srgbClr val="F78101"/>
              </a:gs>
              <a:gs pos="100000">
                <a:srgbClr val="F8952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tIns="72000" rIns="72000" bIns="72000" rtlCol="0" anchor="ctr"/>
          <a:lstStyle/>
          <a:p>
            <a:pPr marL="360000"/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3165865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-16263" y="6284017"/>
            <a:ext cx="12201913" cy="584200"/>
          </a:xfrm>
          <a:prstGeom prst="rect">
            <a:avLst/>
          </a:prstGeom>
          <a:gradFill flip="none" rotWithShape="1">
            <a:gsLst>
              <a:gs pos="0">
                <a:srgbClr val="F7810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5"/>
          <p:cNvSpPr/>
          <p:nvPr userDrawn="1"/>
        </p:nvSpPr>
        <p:spPr bwMode="gray">
          <a:xfrm>
            <a:off x="-16263" y="0"/>
            <a:ext cx="1080000" cy="6858000"/>
          </a:xfrm>
          <a:prstGeom prst="rect">
            <a:avLst/>
          </a:prstGeom>
          <a:gradFill flip="none" rotWithShape="1">
            <a:gsLst>
              <a:gs pos="0">
                <a:srgbClr val="F78101"/>
              </a:gs>
              <a:gs pos="100000">
                <a:srgbClr val="F8952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tIns="72000" rIns="72000" bIns="72000" rtlCol="0" anchor="ctr"/>
          <a:lstStyle/>
          <a:p>
            <a:pPr marL="360000"/>
            <a:endParaRPr lang="de-DE" sz="3600" b="1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063" y="3941855"/>
            <a:ext cx="4371975" cy="2042980"/>
          </a:xfrm>
          <a:prstGeom prst="rect">
            <a:avLst/>
          </a:prstGeom>
        </p:spPr>
      </p:pic>
      <p:sp>
        <p:nvSpPr>
          <p:cNvPr id="10" name="Rechteck 9"/>
          <p:cNvSpPr/>
          <p:nvPr userDrawn="1"/>
        </p:nvSpPr>
        <p:spPr>
          <a:xfrm>
            <a:off x="1486835" y="3037552"/>
            <a:ext cx="5808045" cy="29472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714375"/>
            <a:endParaRPr lang="de-DE" b="0" dirty="0" smtClean="0">
              <a:solidFill>
                <a:srgbClr val="1A4B7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/>
            <a:r>
              <a:rPr lang="de-DE" b="0" dirty="0" smtClean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 für Angewandte </a:t>
            </a:r>
            <a:r>
              <a:rPr lang="de-DE" b="0" dirty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Kunststofftechnik (AKT)</a:t>
            </a:r>
          </a:p>
          <a:p>
            <a:pPr marL="0" indent="0"/>
            <a:endParaRPr lang="de-DE" b="0" dirty="0">
              <a:solidFill>
                <a:srgbClr val="1A4B7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/>
            <a:r>
              <a:rPr lang="de-DE" b="0" dirty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Hochschule Schmalkalden </a:t>
            </a:r>
          </a:p>
          <a:p>
            <a:pPr marL="0" indent="0"/>
            <a:r>
              <a:rPr lang="de-DE" b="0" dirty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Fakultät Maschinenbau</a:t>
            </a:r>
          </a:p>
          <a:p>
            <a:pPr marL="0" indent="0"/>
            <a:r>
              <a:rPr lang="de-DE" b="0" dirty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Blechhammer 4-8</a:t>
            </a:r>
          </a:p>
          <a:p>
            <a:pPr marL="0" indent="0"/>
            <a:r>
              <a:rPr lang="de-DE" b="0" dirty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98574 Schmalkalden</a:t>
            </a:r>
          </a:p>
          <a:p>
            <a:pPr marL="0" indent="0"/>
            <a:endParaRPr lang="de-DE" b="0" dirty="0" smtClean="0">
              <a:solidFill>
                <a:srgbClr val="1A4B7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/>
            <a:r>
              <a:rPr lang="de-DE" b="0" dirty="0" smtClean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kunststofftechnik@hs-schmalkalden.de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dirty="0" smtClean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www.angewandte-kunststofftechnik.de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dirty="0" smtClean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www.hs-schmalkalden.de</a:t>
            </a:r>
          </a:p>
          <a:p>
            <a:pPr marL="0" indent="0"/>
            <a:endParaRPr lang="de-DE" b="0" dirty="0">
              <a:solidFill>
                <a:srgbClr val="1A4B7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1308101" y="1262073"/>
            <a:ext cx="10548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/>
            <a:r>
              <a:rPr lang="de-DE" sz="3200" b="1" dirty="0" smtClean="0">
                <a:solidFill>
                  <a:srgbClr val="1A4B7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Herzlichen Dank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1176105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platzhalt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A4B7E"/>
                </a:solidFill>
              </a:defRPr>
            </a:lvl1pPr>
          </a:lstStyle>
          <a:p>
            <a:r>
              <a:rPr lang="de-DE" smtClean="0"/>
              <a:t>Titel der Präsentation - Anlass etc.</a:t>
            </a:r>
            <a:endParaRPr lang="de-DE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A4B7E"/>
                </a:solidFill>
              </a:defRPr>
            </a:lvl1pPr>
          </a:lstStyle>
          <a:p>
            <a:fld id="{4370BE67-725F-4811-8B80-DEEFB8E8C48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A4B7E"/>
                </a:solidFill>
              </a:defRPr>
            </a:lvl1pPr>
          </a:lstStyle>
          <a:p>
            <a:r>
              <a:rPr lang="de-DE" smtClean="0"/>
              <a:t>Autoren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730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42" userDrawn="1">
          <p15:clr>
            <a:srgbClr val="F26B43"/>
          </p15:clr>
        </p15:guide>
        <p15:guide id="2" pos="211" userDrawn="1">
          <p15:clr>
            <a:srgbClr val="F26B43"/>
          </p15:clr>
        </p15:guide>
        <p15:guide id="3" pos="3840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4133" userDrawn="1">
          <p15:clr>
            <a:srgbClr val="F26B43"/>
          </p15:clr>
        </p15:guide>
        <p15:guide id="6" orient="horz" pos="3952" userDrawn="1">
          <p15:clr>
            <a:srgbClr val="F26B43"/>
          </p15:clr>
        </p15:guide>
        <p15:guide id="7" pos="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DE" dirty="0"/>
              <a:t>Anlass des Vortrages (Tagung, Unternehmensbesuch etc.)</a:t>
            </a:r>
          </a:p>
          <a:p>
            <a:r>
              <a:rPr lang="de-DE" dirty="0"/>
              <a:t>Prof. Dr.-Ing. Thomas Seul, </a:t>
            </a:r>
            <a:r>
              <a:rPr lang="de-DE" dirty="0" err="1"/>
              <a:t>MEng</a:t>
            </a:r>
            <a:r>
              <a:rPr lang="de-DE" dirty="0"/>
              <a:t> Max Mustermann</a:t>
            </a:r>
          </a:p>
          <a:p>
            <a:r>
              <a:rPr lang="de-DE" dirty="0"/>
              <a:t>Schmalkalden, DD.MM.JJJJ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Bildplatzhalter 16"/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29" b="11829"/>
          <a:stretch>
            <a:fillRect/>
          </a:stretch>
        </p:blipFill>
        <p:spPr>
          <a:xfrm>
            <a:off x="1080001" y="995680"/>
            <a:ext cx="11111998" cy="4782320"/>
          </a:xfrm>
        </p:spPr>
      </p:pic>
      <p:sp>
        <p:nvSpPr>
          <p:cNvPr id="6" name="Titel 11"/>
          <p:cNvSpPr txBox="1">
            <a:spLocks/>
          </p:cNvSpPr>
          <p:nvPr/>
        </p:nvSpPr>
        <p:spPr>
          <a:xfrm>
            <a:off x="1308100" y="1457573"/>
            <a:ext cx="5336178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kern="0" dirty="0" smtClean="0">
                <a:solidFill>
                  <a:srgbClr val="1A4B7E"/>
                </a:solidFill>
                <a:latin typeface="Verdana" charset="0"/>
                <a:ea typeface="+mn-ea"/>
                <a:cs typeface="+mn-cs"/>
              </a:rPr>
              <a:t>Vortragstitel</a:t>
            </a:r>
            <a:br>
              <a:rPr lang="de-DE" sz="2800" kern="0" dirty="0" smtClean="0">
                <a:solidFill>
                  <a:srgbClr val="1A4B7E"/>
                </a:solidFill>
                <a:latin typeface="Verdana" charset="0"/>
                <a:ea typeface="+mn-ea"/>
                <a:cs typeface="+mn-cs"/>
              </a:rPr>
            </a:br>
            <a:r>
              <a:rPr lang="de-DE" sz="1600" kern="0" dirty="0" smtClean="0">
                <a:solidFill>
                  <a:srgbClr val="1A4B7E"/>
                </a:solidFill>
                <a:latin typeface="Verdana" charset="0"/>
                <a:ea typeface="+mn-ea"/>
                <a:cs typeface="+mn-cs"/>
              </a:rPr>
              <a:t>optional Untertitel</a:t>
            </a:r>
            <a:endParaRPr lang="de-DE" sz="1600" kern="0" dirty="0">
              <a:solidFill>
                <a:srgbClr val="1A4B7E"/>
              </a:solidFill>
              <a:latin typeface="Verdana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176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1"/>
          <p:cNvSpPr txBox="1">
            <a:spLocks/>
          </p:cNvSpPr>
          <p:nvPr/>
        </p:nvSpPr>
        <p:spPr>
          <a:xfrm>
            <a:off x="341312" y="237457"/>
            <a:ext cx="11522075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kern="0" dirty="0" smtClean="0">
                <a:solidFill>
                  <a:srgbClr val="1A4B7E"/>
                </a:solidFill>
                <a:latin typeface="Verdana" charset="0"/>
                <a:ea typeface="+mn-ea"/>
                <a:cs typeface="+mn-cs"/>
              </a:rPr>
              <a:t>Formatvorlage Überschrift </a:t>
            </a:r>
            <a:r>
              <a:rPr lang="de-DE" sz="2800" kern="0" dirty="0" err="1" smtClean="0">
                <a:solidFill>
                  <a:srgbClr val="1A4B7E"/>
                </a:solidFill>
                <a:latin typeface="Verdana" charset="0"/>
                <a:ea typeface="+mn-ea"/>
                <a:cs typeface="+mn-cs"/>
              </a:rPr>
              <a:t>Verdana</a:t>
            </a:r>
            <a:r>
              <a:rPr lang="de-DE" sz="2800" kern="0" dirty="0" smtClean="0">
                <a:solidFill>
                  <a:srgbClr val="1A4B7E"/>
                </a:solidFill>
                <a:latin typeface="Verdana" charset="0"/>
                <a:ea typeface="+mn-ea"/>
                <a:cs typeface="+mn-cs"/>
              </a:rPr>
              <a:t> 28 Pkt.</a:t>
            </a:r>
            <a:br>
              <a:rPr lang="de-DE" sz="2800" kern="0" dirty="0" smtClean="0">
                <a:solidFill>
                  <a:srgbClr val="1A4B7E"/>
                </a:solidFill>
                <a:latin typeface="Verdana" charset="0"/>
                <a:ea typeface="+mn-ea"/>
                <a:cs typeface="+mn-cs"/>
              </a:rPr>
            </a:br>
            <a:r>
              <a:rPr lang="de-DE" sz="1600" kern="0" dirty="0" smtClean="0">
                <a:solidFill>
                  <a:srgbClr val="1A4B7E"/>
                </a:solidFill>
                <a:latin typeface="Verdana" charset="0"/>
                <a:ea typeface="+mn-ea"/>
                <a:cs typeface="+mn-cs"/>
              </a:rPr>
              <a:t>Untertitel </a:t>
            </a:r>
            <a:r>
              <a:rPr lang="de-DE" sz="1600" kern="0" dirty="0" err="1" smtClean="0">
                <a:solidFill>
                  <a:srgbClr val="1A4B7E"/>
                </a:solidFill>
                <a:latin typeface="Verdana" charset="0"/>
                <a:ea typeface="+mn-ea"/>
                <a:cs typeface="+mn-cs"/>
              </a:rPr>
              <a:t>Verdana</a:t>
            </a:r>
            <a:r>
              <a:rPr lang="de-DE" sz="1600" kern="0" dirty="0" smtClean="0">
                <a:solidFill>
                  <a:srgbClr val="1A4B7E"/>
                </a:solidFill>
                <a:latin typeface="Verdana" charset="0"/>
                <a:ea typeface="+mn-ea"/>
                <a:cs typeface="+mn-cs"/>
              </a:rPr>
              <a:t> 16 Pkt.</a:t>
            </a:r>
            <a:endParaRPr lang="de-DE" sz="1600" kern="0" dirty="0">
              <a:solidFill>
                <a:srgbClr val="1A4B7E"/>
              </a:solidFill>
              <a:latin typeface="Verdana" charset="0"/>
              <a:ea typeface="+mn-ea"/>
              <a:cs typeface="+mn-cs"/>
            </a:endParaRPr>
          </a:p>
        </p:txBody>
      </p:sp>
      <p:sp>
        <p:nvSpPr>
          <p:cNvPr id="6" name="Textplatzhalter 13"/>
          <p:cNvSpPr txBox="1">
            <a:spLocks/>
          </p:cNvSpPr>
          <p:nvPr/>
        </p:nvSpPr>
        <p:spPr>
          <a:xfrm>
            <a:off x="341312" y="1419220"/>
            <a:ext cx="4056015" cy="38675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l" defTabSz="874713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SzTx/>
              <a:buFont typeface="Wingdings" pitchFamily="2" charset="2"/>
              <a:buNone/>
              <a:tabLst/>
              <a:defRPr lang="de-DE" sz="1800" kern="0" smtClean="0">
                <a:solidFill>
                  <a:srgbClr val="1A4B7E"/>
                </a:solidFill>
                <a:latin typeface="Verdana" pitchFamily="34" charset="0"/>
                <a:ea typeface="+mn-ea"/>
                <a:cs typeface="+mn-cs"/>
              </a:defRPr>
            </a:lvl1pPr>
            <a:lvl2pPr marL="646112" marR="0" indent="-285750" algn="l" defTabSz="874713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SzTx/>
              <a:buFont typeface="Wingdings" panose="05000000000000000000" pitchFamily="2" charset="2"/>
              <a:buChar char="§"/>
              <a:tabLst/>
              <a:defRPr lang="de-DE" sz="1600" kern="0" smtClean="0">
                <a:solidFill>
                  <a:srgbClr val="1A4B7E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de-DE" sz="1400" kern="1200" smtClean="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de-DE" sz="1400" kern="1200" smtClean="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de-DE" sz="14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>
              <a:buFont typeface="Wingdings" pitchFamily="2" charset="2"/>
              <a:buChar char="§"/>
            </a:pPr>
            <a:r>
              <a:rPr lang="de-DE" dirty="0" smtClean="0"/>
              <a:t>Formatvorlagen des Textmasters bearbeiten</a:t>
            </a:r>
          </a:p>
          <a:p>
            <a:pPr marL="269875" indent="-269875">
              <a:buFont typeface="Wingdings" pitchFamily="2" charset="2"/>
              <a:buChar char="§"/>
            </a:pPr>
            <a:r>
              <a:rPr lang="de-DE" dirty="0" smtClean="0"/>
              <a:t>Erste Ebene </a:t>
            </a:r>
            <a:r>
              <a:rPr lang="de-DE" dirty="0" err="1" smtClean="0"/>
              <a:t>Verdana</a:t>
            </a:r>
            <a:r>
              <a:rPr lang="de-DE" dirty="0" smtClean="0"/>
              <a:t> 18 Pkt.: Bitte beachten Sie die 6 x 6 Regel, also maximal 6 Spiegelanstriche á 6 Wörter pro Folie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1"/>
            <a:r>
              <a:rPr lang="de-DE" dirty="0" smtClean="0"/>
              <a:t>Zweite Ebene </a:t>
            </a:r>
            <a:r>
              <a:rPr lang="de-DE" dirty="0" err="1" smtClean="0"/>
              <a:t>Verdana</a:t>
            </a:r>
            <a:r>
              <a:rPr lang="de-DE" dirty="0" smtClean="0"/>
              <a:t> 16 Pkt.: Bitte gehen Sie nicht mehr als zwei Ebenen nach unten</a:t>
            </a:r>
          </a:p>
          <a:p>
            <a:pPr lvl="1"/>
            <a:endParaRPr lang="de-DE" dirty="0"/>
          </a:p>
        </p:txBody>
      </p:sp>
      <p:sp>
        <p:nvSpPr>
          <p:cNvPr id="7" name="Textplatzhalter 15"/>
          <p:cNvSpPr txBox="1">
            <a:spLocks/>
          </p:cNvSpPr>
          <p:nvPr/>
        </p:nvSpPr>
        <p:spPr>
          <a:xfrm>
            <a:off x="5168124" y="1591545"/>
            <a:ext cx="2755900" cy="129573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de-DE" sz="1800" kern="0" dirty="0" smtClean="0">
                <a:solidFill>
                  <a:srgbClr val="1A4B7E"/>
                </a:solidFill>
                <a:latin typeface="Verdana" pitchFamily="34" charset="0"/>
                <a:ea typeface="+mn-ea"/>
                <a:cs typeface="+mn-cs"/>
                <a:sym typeface="Wingdings" panose="05000000000000000000" pitchFamily="2" charset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defTabSz="874713"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Font typeface="Wingdings" panose="05000000000000000000" pitchFamily="2" charset="2"/>
              <a:buChar char="ü"/>
            </a:pPr>
            <a:r>
              <a:rPr lang="de-DE" dirty="0" smtClean="0"/>
              <a:t>Alternative Aufzählungszeichen Schlussfolgerung</a:t>
            </a:r>
          </a:p>
          <a:p>
            <a:pPr marL="273050" indent="-273050" defTabSz="874713"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Font typeface="Wingdings" panose="05000000000000000000" pitchFamily="2" charset="2"/>
              <a:buChar char="ü"/>
            </a:pPr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8" name="Textplatzhalter 17"/>
          <p:cNvSpPr txBox="1">
            <a:spLocks/>
          </p:cNvSpPr>
          <p:nvPr/>
        </p:nvSpPr>
        <p:spPr>
          <a:xfrm>
            <a:off x="8442157" y="1419220"/>
            <a:ext cx="2451100" cy="259455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273050" marR="0" indent="-273050" algn="l" defTabSz="874713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SzTx/>
              <a:buFont typeface="Verdana" panose="020B0604030504040204" pitchFamily="34" charset="0"/>
              <a:buChar char="-"/>
              <a:tabLst/>
              <a:defRPr lang="de-DE" sz="1800" kern="0" baseline="0">
                <a:solidFill>
                  <a:srgbClr val="1A4B7E"/>
                </a:solidFill>
                <a:latin typeface="Verdana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de-DE" sz="1400" kern="1200" smtClean="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de-DE" sz="1400" kern="1200" smtClean="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de-DE" sz="1400" kern="1200" smtClean="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de-DE" sz="14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Verdana" panose="020B0604030504040204" pitchFamily="34" charset="0"/>
              <a:buChar char="+"/>
              <a:defRPr/>
            </a:pPr>
            <a:r>
              <a:rPr lang="de-DE" dirty="0" smtClean="0">
                <a:sym typeface="Wingdings" panose="05000000000000000000" pitchFamily="2" charset="2"/>
              </a:rPr>
              <a:t>Vorteile 1</a:t>
            </a:r>
          </a:p>
          <a:p>
            <a:pPr>
              <a:buFont typeface="Verdana" panose="020B0604030504040204" pitchFamily="34" charset="0"/>
              <a:buChar char="+"/>
              <a:defRPr/>
            </a:pPr>
            <a:r>
              <a:rPr lang="de-DE" dirty="0" smtClean="0">
                <a:sym typeface="Wingdings" panose="05000000000000000000" pitchFamily="2" charset="2"/>
              </a:rPr>
              <a:t>Vorteile 2</a:t>
            </a:r>
          </a:p>
          <a:p>
            <a:pPr>
              <a:buFont typeface="Verdana" panose="020B0604030504040204" pitchFamily="34" charset="0"/>
              <a:buChar char="+"/>
              <a:defRPr/>
            </a:pPr>
            <a:r>
              <a:rPr lang="de-DE" dirty="0" smtClean="0">
                <a:sym typeface="Wingdings" panose="05000000000000000000" pitchFamily="2" charset="2"/>
              </a:rPr>
              <a:t>….</a:t>
            </a:r>
          </a:p>
          <a:p>
            <a:pPr marL="185738" indent="-185738">
              <a:buFont typeface="Symbol" panose="05050102010706020507" pitchFamily="18" charset="2"/>
              <a:buChar char="-"/>
              <a:defRPr/>
            </a:pP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Nachteile 1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Nachteile 2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…..</a:t>
            </a:r>
          </a:p>
        </p:txBody>
      </p:sp>
      <p:sp>
        <p:nvSpPr>
          <p:cNvPr id="9" name="Textplatzhalter 19"/>
          <p:cNvSpPr txBox="1">
            <a:spLocks/>
          </p:cNvSpPr>
          <p:nvPr/>
        </p:nvSpPr>
        <p:spPr>
          <a:xfrm>
            <a:off x="5168124" y="3259338"/>
            <a:ext cx="2755900" cy="81592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Font typeface="Wingdings" panose="05000000000000000000" pitchFamily="2" charset="2"/>
              <a:buChar char="è"/>
            </a:pPr>
            <a:r>
              <a:rPr lang="de-DE" kern="0" dirty="0" smtClean="0">
                <a:solidFill>
                  <a:srgbClr val="1A4B7E"/>
                </a:solidFill>
                <a:sym typeface="Wingdings" panose="05000000000000000000" pitchFamily="2" charset="2"/>
              </a:rPr>
              <a:t>Fazit</a:t>
            </a:r>
          </a:p>
          <a:p>
            <a:pPr marL="273050" indent="-2730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Font typeface="Wingdings" panose="05000000000000000000" pitchFamily="2" charset="2"/>
              <a:buChar char="è"/>
            </a:pPr>
            <a:r>
              <a:rPr lang="de-DE" kern="0" dirty="0" smtClean="0">
                <a:solidFill>
                  <a:srgbClr val="1A4B7E"/>
                </a:solidFill>
                <a:sym typeface="Wingdings" panose="05000000000000000000" pitchFamily="2" charset="2"/>
              </a:rPr>
              <a:t>…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Folie </a:t>
            </a:r>
            <a:fld id="{4370BE67-725F-4811-8B80-DEEFB8E8C482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12" name="Fußzeilenplatzhalter 2"/>
          <p:cNvSpPr txBox="1">
            <a:spLocks/>
          </p:cNvSpPr>
          <p:nvPr/>
        </p:nvSpPr>
        <p:spPr>
          <a:xfrm>
            <a:off x="334963" y="6378575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smtClean="0">
                <a:solidFill>
                  <a:srgbClr val="1A4B7E"/>
                </a:solidFill>
              </a:rPr>
              <a:t>Max Mustermann</a:t>
            </a:r>
          </a:p>
          <a:p>
            <a:pPr algn="l"/>
            <a:r>
              <a:rPr lang="de-DE" dirty="0" smtClean="0">
                <a:solidFill>
                  <a:srgbClr val="1A4B7E"/>
                </a:solidFill>
              </a:rPr>
              <a:t>Maxima Musterfrau</a:t>
            </a:r>
            <a:endParaRPr lang="de-DE" dirty="0">
              <a:solidFill>
                <a:srgbClr val="1A4B7E"/>
              </a:solidFill>
            </a:endParaRPr>
          </a:p>
        </p:txBody>
      </p:sp>
      <p:sp>
        <p:nvSpPr>
          <p:cNvPr id="13" name="Fußzeilenplatzhalter 11"/>
          <p:cNvSpPr>
            <a:spLocks noGrp="1"/>
          </p:cNvSpPr>
          <p:nvPr>
            <p:ph type="ftr" sz="quarter" idx="11"/>
          </p:nvPr>
        </p:nvSpPr>
        <p:spPr>
          <a:xfrm>
            <a:off x="4038600" y="6378653"/>
            <a:ext cx="4114800" cy="365125"/>
          </a:xfrm>
        </p:spPr>
        <p:txBody>
          <a:bodyPr/>
          <a:lstStyle/>
          <a:p>
            <a:r>
              <a:rPr lang="de-DE" dirty="0" err="1" smtClean="0"/>
              <a:t>Temgro</a:t>
            </a:r>
            <a:r>
              <a:rPr lang="de-DE" dirty="0" smtClean="0"/>
              <a:t> - Projekttreffen Musterstadt 28.11.2020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451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4963" y="236583"/>
            <a:ext cx="11522075" cy="387798"/>
          </a:xfrm>
        </p:spPr>
        <p:txBody>
          <a:bodyPr>
            <a:noAutofit/>
          </a:bodyPr>
          <a:lstStyle/>
          <a:p>
            <a:r>
              <a:rPr lang="de-DE" dirty="0" smtClean="0"/>
              <a:t>Formatierungsvorgaben</a:t>
            </a:r>
            <a:endParaRPr lang="de-DE" dirty="0"/>
          </a:p>
        </p:txBody>
      </p:sp>
      <p:sp>
        <p:nvSpPr>
          <p:cNvPr id="5" name="Line 37">
            <a:extLst>
              <a:ext uri="{FF2B5EF4-FFF2-40B4-BE49-F238E27FC236}">
                <a16:creationId xmlns:a16="http://schemas.microsoft.com/office/drawing/2014/main" id="{973DCAA0-5465-6547-92C1-03F0720EBD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60664" y="3996671"/>
            <a:ext cx="1081087" cy="487363"/>
          </a:xfrm>
          <a:prstGeom prst="line">
            <a:avLst/>
          </a:prstGeom>
          <a:noFill/>
          <a:ln w="38100">
            <a:solidFill>
              <a:srgbClr val="1A4B7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" name="Line 38">
            <a:extLst>
              <a:ext uri="{FF2B5EF4-FFF2-40B4-BE49-F238E27FC236}">
                <a16:creationId xmlns:a16="http://schemas.microsoft.com/office/drawing/2014/main" id="{C16C9C5A-D7C9-5C49-BDFB-321B2CA2F5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969" y="4717119"/>
            <a:ext cx="1081087" cy="487362"/>
          </a:xfrm>
          <a:prstGeom prst="line">
            <a:avLst/>
          </a:prstGeom>
          <a:noFill/>
          <a:ln w="38100">
            <a:solidFill>
              <a:srgbClr val="E6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Line 39">
            <a:extLst>
              <a:ext uri="{FF2B5EF4-FFF2-40B4-BE49-F238E27FC236}">
                <a16:creationId xmlns:a16="http://schemas.microsoft.com/office/drawing/2014/main" id="{54A588EB-629E-F34C-A2AB-0D19208CE2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8912" y="4486783"/>
            <a:ext cx="1081087" cy="487363"/>
          </a:xfrm>
          <a:prstGeom prst="line">
            <a:avLst/>
          </a:prstGeom>
          <a:noFill/>
          <a:ln w="38100">
            <a:solidFill>
              <a:srgbClr val="00B7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Line 40">
            <a:extLst>
              <a:ext uri="{FF2B5EF4-FFF2-40B4-BE49-F238E27FC236}">
                <a16:creationId xmlns:a16="http://schemas.microsoft.com/office/drawing/2014/main" id="{72C2CE42-056E-9A48-85B5-E704E68D8B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971" y="4967081"/>
            <a:ext cx="1081087" cy="487363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" name="Text Box 42">
            <a:extLst>
              <a:ext uri="{FF2B5EF4-FFF2-40B4-BE49-F238E27FC236}">
                <a16:creationId xmlns:a16="http://schemas.microsoft.com/office/drawing/2014/main" id="{36871E0F-9FEE-2646-8412-02B474081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896399"/>
            <a:ext cx="210897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 dirty="0">
                <a:solidFill>
                  <a:srgbClr val="1A4B7E"/>
                </a:solidFill>
                <a:latin typeface="Verdana" panose="020B0604030504040204" pitchFamily="34" charset="0"/>
              </a:rPr>
              <a:t>Schriftgrößen:</a:t>
            </a:r>
            <a:endParaRPr lang="de-DE" altLang="de-DE" sz="2000" dirty="0">
              <a:solidFill>
                <a:srgbClr val="1A4B7E"/>
              </a:solidFill>
              <a:latin typeface="Verdana" panose="020B0604030504040204" pitchFamily="34" charset="0"/>
            </a:endParaRPr>
          </a:p>
          <a:p>
            <a:pPr algn="l"/>
            <a:r>
              <a:rPr lang="de-DE" altLang="de-DE" dirty="0">
                <a:solidFill>
                  <a:srgbClr val="1A4B7E"/>
                </a:solidFill>
                <a:latin typeface="Verdana" panose="020B0604030504040204" pitchFamily="34" charset="0"/>
              </a:rPr>
              <a:t>Standard 18 </a:t>
            </a:r>
            <a:r>
              <a:rPr lang="de-DE" altLang="de-DE" dirty="0" err="1">
                <a:solidFill>
                  <a:srgbClr val="1A4B7E"/>
                </a:solidFill>
                <a:latin typeface="Verdana" panose="020B0604030504040204" pitchFamily="34" charset="0"/>
              </a:rPr>
              <a:t>Pkt</a:t>
            </a:r>
            <a:endParaRPr lang="de-DE" altLang="de-DE" sz="2400" dirty="0">
              <a:solidFill>
                <a:srgbClr val="1A4B7E"/>
              </a:solidFill>
              <a:latin typeface="Verdana" panose="020B0604030504040204" pitchFamily="34" charset="0"/>
            </a:endParaRPr>
          </a:p>
          <a:p>
            <a:pPr algn="l"/>
            <a:r>
              <a:rPr lang="de-DE" altLang="de-DE" sz="1400" dirty="0">
                <a:solidFill>
                  <a:srgbClr val="1A4B7E"/>
                </a:solidFill>
                <a:latin typeface="Verdana" panose="020B0604030504040204" pitchFamily="34" charset="0"/>
              </a:rPr>
              <a:t>in Ausnahmen 14 </a:t>
            </a:r>
            <a:r>
              <a:rPr lang="de-DE" altLang="de-DE" sz="1400" dirty="0" err="1">
                <a:solidFill>
                  <a:srgbClr val="1A4B7E"/>
                </a:solidFill>
                <a:latin typeface="Verdana" panose="020B0604030504040204" pitchFamily="34" charset="0"/>
              </a:rPr>
              <a:t>Pkt</a:t>
            </a:r>
            <a:endParaRPr lang="de-DE" altLang="de-DE" sz="3200" dirty="0">
              <a:solidFill>
                <a:srgbClr val="1A4B7E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Text Box 43">
            <a:extLst>
              <a:ext uri="{FF2B5EF4-FFF2-40B4-BE49-F238E27FC236}">
                <a16:creationId xmlns:a16="http://schemas.microsoft.com/office/drawing/2014/main" id="{A0C0FC0F-C8BA-3843-AC97-BEB493E89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2060" y="3241421"/>
            <a:ext cx="7115538" cy="2338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de-DE" altLang="de-DE" dirty="0">
                <a:solidFill>
                  <a:srgbClr val="1A4B7E"/>
                </a:solidFill>
                <a:latin typeface="Verdana" panose="020B0604030504040204" pitchFamily="34" charset="0"/>
              </a:rPr>
              <a:t>Farben: sparsam einsetzen und immer auf Kontrast achten.</a:t>
            </a:r>
          </a:p>
          <a:p>
            <a:pPr algn="l">
              <a:lnSpc>
                <a:spcPct val="110000"/>
              </a:lnSpc>
            </a:pPr>
            <a:r>
              <a:rPr lang="de-DE" altLang="de-DE" dirty="0">
                <a:solidFill>
                  <a:srgbClr val="1A4B7E"/>
                </a:solidFill>
                <a:latin typeface="Verdana" panose="020B0604030504040204" pitchFamily="34" charset="0"/>
              </a:rPr>
              <a:t>Standardfarben (in dieser Reihenfolge):</a:t>
            </a:r>
          </a:p>
          <a:p>
            <a:pPr algn="l">
              <a:lnSpc>
                <a:spcPct val="110000"/>
              </a:lnSpc>
            </a:pPr>
            <a:r>
              <a:rPr lang="de-DE" altLang="de-DE" sz="1400" dirty="0">
                <a:solidFill>
                  <a:srgbClr val="1A4B7E"/>
                </a:solidFill>
                <a:latin typeface="Verdana" panose="020B0604030504040204" pitchFamily="34" charset="0"/>
              </a:rPr>
              <a:t>Blau: 		R </a:t>
            </a:r>
            <a:r>
              <a:rPr lang="de-DE" altLang="de-DE" sz="1400" dirty="0" smtClean="0">
                <a:solidFill>
                  <a:srgbClr val="1A4B7E"/>
                </a:solidFill>
                <a:latin typeface="Verdana" panose="020B0604030504040204" pitchFamily="34" charset="0"/>
              </a:rPr>
              <a:t>26 </a:t>
            </a:r>
            <a:r>
              <a:rPr lang="de-DE" altLang="de-DE" sz="1400" dirty="0">
                <a:solidFill>
                  <a:srgbClr val="1A4B7E"/>
                </a:solidFill>
                <a:latin typeface="Verdana" panose="020B0604030504040204" pitchFamily="34" charset="0"/>
              </a:rPr>
              <a:t>	</a:t>
            </a:r>
            <a:r>
              <a:rPr lang="de-DE" altLang="de-DE" sz="1400" dirty="0" smtClean="0">
                <a:solidFill>
                  <a:srgbClr val="1A4B7E"/>
                </a:solidFill>
                <a:latin typeface="Verdana" panose="020B0604030504040204" pitchFamily="34" charset="0"/>
              </a:rPr>
              <a:t>G 75 </a:t>
            </a:r>
            <a:r>
              <a:rPr lang="de-DE" altLang="de-DE" sz="1400" dirty="0">
                <a:solidFill>
                  <a:srgbClr val="1A4B7E"/>
                </a:solidFill>
                <a:latin typeface="Verdana" panose="020B0604030504040204" pitchFamily="34" charset="0"/>
              </a:rPr>
              <a:t>	B </a:t>
            </a:r>
            <a:r>
              <a:rPr lang="de-DE" altLang="de-DE" sz="1400" dirty="0" smtClean="0">
                <a:solidFill>
                  <a:srgbClr val="1A4B7E"/>
                </a:solidFill>
                <a:latin typeface="Verdana" panose="020B0604030504040204" pitchFamily="34" charset="0"/>
              </a:rPr>
              <a:t>126</a:t>
            </a:r>
            <a:endParaRPr lang="de-DE" altLang="de-DE" sz="1400" dirty="0">
              <a:solidFill>
                <a:srgbClr val="1A4B7E"/>
              </a:solidFill>
              <a:latin typeface="Verdana" panose="020B060403050404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de-DE" altLang="de-DE" sz="1400" dirty="0">
                <a:solidFill>
                  <a:srgbClr val="F78100"/>
                </a:solidFill>
                <a:latin typeface="Verdana" panose="020B0604030504040204" pitchFamily="34" charset="0"/>
              </a:rPr>
              <a:t>Orange: 		R 247	G 129	B 0 </a:t>
            </a:r>
          </a:p>
          <a:p>
            <a:pPr algn="l">
              <a:lnSpc>
                <a:spcPct val="110000"/>
              </a:lnSpc>
            </a:pPr>
            <a:r>
              <a:rPr lang="de-DE" altLang="de-DE" sz="1400" dirty="0">
                <a:solidFill>
                  <a:srgbClr val="00B760"/>
                </a:solidFill>
                <a:latin typeface="Verdana" panose="020B0604030504040204" pitchFamily="34" charset="0"/>
              </a:rPr>
              <a:t>Grün:		R 0	G 183	B 96</a:t>
            </a:r>
          </a:p>
          <a:p>
            <a:pPr algn="l">
              <a:lnSpc>
                <a:spcPct val="110000"/>
              </a:lnSpc>
            </a:pPr>
            <a:r>
              <a:rPr lang="de-DE" altLang="de-DE" sz="1400" dirty="0" smtClean="0">
                <a:solidFill>
                  <a:srgbClr val="E60000"/>
                </a:solidFill>
                <a:latin typeface="Verdana" panose="020B0604030504040204" pitchFamily="34" charset="0"/>
              </a:rPr>
              <a:t>Rot</a:t>
            </a:r>
            <a:r>
              <a:rPr lang="de-DE" altLang="de-DE" sz="1400" dirty="0">
                <a:solidFill>
                  <a:srgbClr val="E60000"/>
                </a:solidFill>
                <a:latin typeface="Verdana" panose="020B0604030504040204" pitchFamily="34" charset="0"/>
              </a:rPr>
              <a:t>: 		R </a:t>
            </a:r>
            <a:r>
              <a:rPr lang="de-DE" altLang="de-DE" sz="1400" dirty="0" smtClean="0">
                <a:solidFill>
                  <a:srgbClr val="E60000"/>
                </a:solidFill>
                <a:latin typeface="Verdana" panose="020B0604030504040204" pitchFamily="34" charset="0"/>
              </a:rPr>
              <a:t>230 </a:t>
            </a:r>
            <a:r>
              <a:rPr lang="de-DE" altLang="de-DE" sz="1400" dirty="0">
                <a:solidFill>
                  <a:srgbClr val="E60000"/>
                </a:solidFill>
                <a:latin typeface="Verdana" panose="020B0604030504040204" pitchFamily="34" charset="0"/>
              </a:rPr>
              <a:t>	G 0 	B 0</a:t>
            </a:r>
          </a:p>
          <a:p>
            <a:pPr algn="l">
              <a:lnSpc>
                <a:spcPct val="110000"/>
              </a:lnSpc>
            </a:pPr>
            <a:r>
              <a:rPr lang="de-DE" altLang="de-DE" sz="1400" dirty="0" smtClean="0">
                <a:solidFill>
                  <a:srgbClr val="FF00FF"/>
                </a:solidFill>
                <a:latin typeface="Verdana" panose="020B0604030504040204" pitchFamily="34" charset="0"/>
              </a:rPr>
              <a:t>Magenta</a:t>
            </a:r>
            <a:r>
              <a:rPr lang="de-DE" altLang="de-DE" sz="1400" dirty="0">
                <a:solidFill>
                  <a:srgbClr val="FF00FF"/>
                </a:solidFill>
                <a:latin typeface="Verdana" panose="020B0604030504040204" pitchFamily="34" charset="0"/>
              </a:rPr>
              <a:t>:		R 255	G 0	B 255</a:t>
            </a:r>
          </a:p>
          <a:p>
            <a:pPr algn="l">
              <a:lnSpc>
                <a:spcPct val="110000"/>
              </a:lnSpc>
            </a:pPr>
            <a:r>
              <a:rPr lang="de-DE" altLang="de-DE" sz="1400" dirty="0" smtClean="0">
                <a:solidFill>
                  <a:srgbClr val="A02023"/>
                </a:solidFill>
                <a:latin typeface="Verdana" panose="020B0604030504040204" pitchFamily="34" charset="0"/>
              </a:rPr>
              <a:t>Braun:</a:t>
            </a:r>
            <a:r>
              <a:rPr lang="de-DE" altLang="de-DE" sz="1400" dirty="0">
                <a:solidFill>
                  <a:srgbClr val="A02023"/>
                </a:solidFill>
                <a:latin typeface="Verdana" panose="020B0604030504040204" pitchFamily="34" charset="0"/>
              </a:rPr>
              <a:t>		R </a:t>
            </a:r>
            <a:r>
              <a:rPr lang="de-DE" altLang="de-DE" sz="1400" dirty="0" smtClean="0">
                <a:solidFill>
                  <a:srgbClr val="A02023"/>
                </a:solidFill>
                <a:latin typeface="Verdana" panose="020B0604030504040204" pitchFamily="34" charset="0"/>
              </a:rPr>
              <a:t>158</a:t>
            </a:r>
            <a:r>
              <a:rPr lang="de-DE" altLang="de-DE" sz="1400" dirty="0">
                <a:solidFill>
                  <a:srgbClr val="A02023"/>
                </a:solidFill>
                <a:latin typeface="Verdana" panose="020B0604030504040204" pitchFamily="34" charset="0"/>
              </a:rPr>
              <a:t>	G </a:t>
            </a:r>
            <a:r>
              <a:rPr lang="de-DE" altLang="de-DE" sz="1400" dirty="0" smtClean="0">
                <a:solidFill>
                  <a:srgbClr val="A02023"/>
                </a:solidFill>
                <a:latin typeface="Verdana" panose="020B0604030504040204" pitchFamily="34" charset="0"/>
              </a:rPr>
              <a:t>99 </a:t>
            </a:r>
            <a:r>
              <a:rPr lang="de-DE" altLang="de-DE" sz="1400" dirty="0">
                <a:solidFill>
                  <a:srgbClr val="A02023"/>
                </a:solidFill>
                <a:latin typeface="Verdana" panose="020B0604030504040204" pitchFamily="34" charset="0"/>
              </a:rPr>
              <a:t>	B </a:t>
            </a:r>
            <a:r>
              <a:rPr lang="de-DE" altLang="de-DE" sz="1400" dirty="0" smtClean="0">
                <a:solidFill>
                  <a:srgbClr val="A02023"/>
                </a:solidFill>
                <a:latin typeface="Verdana" panose="020B0604030504040204" pitchFamily="34" charset="0"/>
              </a:rPr>
              <a:t>34</a:t>
            </a:r>
            <a:endParaRPr lang="de-DE" altLang="de-DE" sz="1400" dirty="0">
              <a:solidFill>
                <a:srgbClr val="A02023"/>
              </a:solidFill>
              <a:latin typeface="Verdana" panose="020B060403050404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de-DE" altLang="de-DE" sz="1400" dirty="0" smtClean="0">
                <a:solidFill>
                  <a:srgbClr val="FFB878"/>
                </a:solidFill>
                <a:latin typeface="Verdana" panose="020B0604030504040204" pitchFamily="34" charset="0"/>
              </a:rPr>
              <a:t>Rosa:		R 255	G 184	B 120</a:t>
            </a:r>
            <a:endParaRPr lang="de-DE" altLang="de-DE" sz="1400" dirty="0">
              <a:solidFill>
                <a:srgbClr val="FFB878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Line 44">
            <a:extLst>
              <a:ext uri="{FF2B5EF4-FFF2-40B4-BE49-F238E27FC236}">
                <a16:creationId xmlns:a16="http://schemas.microsoft.com/office/drawing/2014/main" id="{A7BD8A62-5D6A-1F40-B57E-8C41550129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4788" y="4233289"/>
            <a:ext cx="1081087" cy="487362"/>
          </a:xfrm>
          <a:prstGeom prst="line">
            <a:avLst/>
          </a:prstGeom>
          <a:noFill/>
          <a:ln w="38100">
            <a:solidFill>
              <a:srgbClr val="F781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Line 46">
            <a:extLst>
              <a:ext uri="{FF2B5EF4-FFF2-40B4-BE49-F238E27FC236}">
                <a16:creationId xmlns:a16="http://schemas.microsoft.com/office/drawing/2014/main" id="{BCF90ECE-97B6-704A-B9BB-BEEB5F22C4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974" y="1365493"/>
            <a:ext cx="1081087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" name="Line 47">
            <a:extLst>
              <a:ext uri="{FF2B5EF4-FFF2-40B4-BE49-F238E27FC236}">
                <a16:creationId xmlns:a16="http://schemas.microsoft.com/office/drawing/2014/main" id="{9589F058-1974-6E41-9599-A0BFFA8BD8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8913" y="1630173"/>
            <a:ext cx="1081087" cy="487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" name="Line 48">
            <a:extLst>
              <a:ext uri="{FF2B5EF4-FFF2-40B4-BE49-F238E27FC236}">
                <a16:creationId xmlns:a16="http://schemas.microsoft.com/office/drawing/2014/main" id="{A62AAF8B-3D54-7348-B10C-BE676E8041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8913" y="1883579"/>
            <a:ext cx="1081087" cy="487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Line 49">
            <a:extLst>
              <a:ext uri="{FF2B5EF4-FFF2-40B4-BE49-F238E27FC236}">
                <a16:creationId xmlns:a16="http://schemas.microsoft.com/office/drawing/2014/main" id="{D9169819-002A-AC4D-AEEE-51FB6A4DA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7306" y="2151857"/>
            <a:ext cx="1081087" cy="487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" name="Text Box 51">
            <a:extLst>
              <a:ext uri="{FF2B5EF4-FFF2-40B4-BE49-F238E27FC236}">
                <a16:creationId xmlns:a16="http://schemas.microsoft.com/office/drawing/2014/main" id="{8E243239-6D81-7044-93CA-DD1A3146F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892659"/>
            <a:ext cx="8686800" cy="145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de-DE" altLang="de-DE" dirty="0">
                <a:solidFill>
                  <a:srgbClr val="1A4B7E"/>
                </a:solidFill>
                <a:latin typeface="Verdana" panose="020B0604030504040204" pitchFamily="34" charset="0"/>
              </a:rPr>
              <a:t>Strichstärken:</a:t>
            </a:r>
          </a:p>
          <a:p>
            <a:pPr algn="l">
              <a:lnSpc>
                <a:spcPct val="110000"/>
              </a:lnSpc>
            </a:pP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0,75 </a:t>
            </a:r>
            <a:r>
              <a:rPr lang="de-DE" altLang="de-DE" sz="1600" dirty="0" err="1">
                <a:solidFill>
                  <a:srgbClr val="1A4B7E"/>
                </a:solidFill>
                <a:latin typeface="Verdana" panose="020B0604030504040204" pitchFamily="34" charset="0"/>
              </a:rPr>
              <a:t>Pkt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	(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  <a:sym typeface="Symbol" pitchFamily="2" charset="2"/>
              </a:rPr>
              <a:t> 0,3 mm)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	Gitternetzlinien, Schraffuren, Bemaßungen, Zeiger</a:t>
            </a:r>
          </a:p>
          <a:p>
            <a:pPr algn="l">
              <a:lnSpc>
                <a:spcPct val="110000"/>
              </a:lnSpc>
            </a:pP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1,5 </a:t>
            </a:r>
            <a:r>
              <a:rPr lang="de-DE" altLang="de-DE" sz="1600" dirty="0" err="1">
                <a:solidFill>
                  <a:srgbClr val="1A4B7E"/>
                </a:solidFill>
                <a:latin typeface="Verdana" panose="020B0604030504040204" pitchFamily="34" charset="0"/>
              </a:rPr>
              <a:t>Pkt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	(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  <a:sym typeface="Symbol" pitchFamily="2" charset="2"/>
              </a:rPr>
              <a:t> 0,5 mm)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 	Symbole und Rahmen</a:t>
            </a:r>
          </a:p>
          <a:p>
            <a:pPr algn="l">
              <a:lnSpc>
                <a:spcPct val="110000"/>
              </a:lnSpc>
            </a:pP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2,0 </a:t>
            </a:r>
            <a:r>
              <a:rPr lang="de-DE" altLang="de-DE" sz="1600" dirty="0" err="1">
                <a:solidFill>
                  <a:srgbClr val="1A4B7E"/>
                </a:solidFill>
                <a:latin typeface="Verdana" panose="020B0604030504040204" pitchFamily="34" charset="0"/>
              </a:rPr>
              <a:t>Pkt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	(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  <a:sym typeface="Symbol" pitchFamily="2" charset="2"/>
              </a:rPr>
              <a:t> 0,7 mm)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 	Kurven und sichtbare Linien</a:t>
            </a:r>
          </a:p>
          <a:p>
            <a:pPr algn="l">
              <a:lnSpc>
                <a:spcPct val="110000"/>
              </a:lnSpc>
            </a:pP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3,0 </a:t>
            </a:r>
            <a:r>
              <a:rPr lang="de-DE" altLang="de-DE" sz="1600" dirty="0" err="1">
                <a:solidFill>
                  <a:srgbClr val="1A4B7E"/>
                </a:solidFill>
                <a:latin typeface="Verdana" panose="020B0604030504040204" pitchFamily="34" charset="0"/>
              </a:rPr>
              <a:t>Pkt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	(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  <a:sym typeface="Symbol" pitchFamily="2" charset="2"/>
              </a:rPr>
              <a:t> 1,0 mm)</a:t>
            </a:r>
            <a:r>
              <a:rPr lang="de-DE" altLang="de-DE" sz="1600" dirty="0">
                <a:solidFill>
                  <a:srgbClr val="1A4B7E"/>
                </a:solidFill>
                <a:latin typeface="Verdana" panose="020B0604030504040204" pitchFamily="34" charset="0"/>
              </a:rPr>
              <a:t> 	Kurvenverläufe</a:t>
            </a:r>
            <a:endParaRPr lang="de-DE" altLang="de-DE" sz="2400" dirty="0">
              <a:solidFill>
                <a:srgbClr val="1A4B7E"/>
              </a:solidFill>
              <a:latin typeface="Verdana" panose="020B0604030504040204" pitchFamily="34" charset="0"/>
            </a:endParaRPr>
          </a:p>
        </p:txBody>
      </p:sp>
      <p:sp>
        <p:nvSpPr>
          <p:cNvPr id="18" name="Line 38">
            <a:extLst>
              <a:ext uri="{FF2B5EF4-FFF2-40B4-BE49-F238E27FC236}">
                <a16:creationId xmlns:a16="http://schemas.microsoft.com/office/drawing/2014/main" id="{C16C9C5A-D7C9-5C49-BDFB-321B2CA2F5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972" y="5172589"/>
            <a:ext cx="1081087" cy="487362"/>
          </a:xfrm>
          <a:prstGeom prst="line">
            <a:avLst/>
          </a:prstGeom>
          <a:noFill/>
          <a:ln w="38100">
            <a:solidFill>
              <a:srgbClr val="9E632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" name="Line 38">
            <a:extLst>
              <a:ext uri="{FF2B5EF4-FFF2-40B4-BE49-F238E27FC236}">
                <a16:creationId xmlns:a16="http://schemas.microsoft.com/office/drawing/2014/main" id="{C16C9C5A-D7C9-5C49-BDFB-321B2CA2F5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973" y="5435237"/>
            <a:ext cx="1081087" cy="487362"/>
          </a:xfrm>
          <a:prstGeom prst="line">
            <a:avLst/>
          </a:prstGeom>
          <a:noFill/>
          <a:ln w="38100">
            <a:solidFill>
              <a:srgbClr val="FFB87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Foliennummernplatzhalter 2"/>
          <p:cNvSpPr txBox="1">
            <a:spLocks/>
          </p:cNvSpPr>
          <p:nvPr/>
        </p:nvSpPr>
        <p:spPr>
          <a:xfrm rot="16200000">
            <a:off x="11535865" y="5657209"/>
            <a:ext cx="970128" cy="327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smtClean="0">
                <a:solidFill>
                  <a:srgbClr val="1A4B7E"/>
                </a:solidFill>
              </a:rPr>
              <a:t>Folie </a:t>
            </a:r>
            <a:fld id="{4370BE67-725F-4811-8B80-DEEFB8E8C482}" type="slidenum">
              <a:rPr lang="de-DE" smtClean="0">
                <a:solidFill>
                  <a:srgbClr val="1A4B7E"/>
                </a:solidFill>
              </a:rPr>
              <a:pPr algn="l"/>
              <a:t>3</a:t>
            </a:fld>
            <a:endParaRPr lang="de-DE" dirty="0">
              <a:solidFill>
                <a:srgbClr val="1A4B7E"/>
              </a:solidFill>
            </a:endParaRPr>
          </a:p>
        </p:txBody>
      </p:sp>
      <p:sp>
        <p:nvSpPr>
          <p:cNvPr id="20" name="Fußzeilenplatzhalter 2"/>
          <p:cNvSpPr txBox="1">
            <a:spLocks/>
          </p:cNvSpPr>
          <p:nvPr/>
        </p:nvSpPr>
        <p:spPr>
          <a:xfrm>
            <a:off x="334963" y="6378575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smtClean="0">
                <a:solidFill>
                  <a:srgbClr val="1A4B7E"/>
                </a:solidFill>
              </a:rPr>
              <a:t>Max Mustermann</a:t>
            </a:r>
          </a:p>
          <a:p>
            <a:pPr algn="l"/>
            <a:r>
              <a:rPr lang="de-DE" dirty="0" smtClean="0">
                <a:solidFill>
                  <a:srgbClr val="1A4B7E"/>
                </a:solidFill>
              </a:rPr>
              <a:t>Maxima Musterfrau</a:t>
            </a:r>
            <a:endParaRPr lang="de-DE" dirty="0">
              <a:solidFill>
                <a:srgbClr val="1A4B7E"/>
              </a:solidFill>
            </a:endParaRP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1"/>
          </p:nvPr>
        </p:nvSpPr>
        <p:spPr>
          <a:xfrm>
            <a:off x="4028440" y="6378653"/>
            <a:ext cx="4114800" cy="365125"/>
          </a:xfrm>
        </p:spPr>
        <p:txBody>
          <a:bodyPr/>
          <a:lstStyle/>
          <a:p>
            <a:r>
              <a:rPr lang="de-DE" dirty="0" err="1" smtClean="0"/>
              <a:t>Temgro</a:t>
            </a:r>
            <a:r>
              <a:rPr lang="de-DE" dirty="0" smtClean="0"/>
              <a:t> - Projekttreffen Musterstadt 28.11.2020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569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Autoren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 - Anlass etc.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 smtClean="0"/>
              <a:t>Folie </a:t>
            </a:r>
            <a:fld id="{4370BE67-725F-4811-8B80-DEEFB8E8C482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13"/>
          <p:cNvSpPr txBox="1">
            <a:spLocks/>
          </p:cNvSpPr>
          <p:nvPr/>
        </p:nvSpPr>
        <p:spPr>
          <a:xfrm>
            <a:off x="5959583" y="1287140"/>
            <a:ext cx="4056015" cy="38675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l" defTabSz="874713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SzTx/>
              <a:buFont typeface="Wingdings" pitchFamily="2" charset="2"/>
              <a:buNone/>
              <a:tabLst/>
              <a:defRPr lang="de-DE" sz="1800" kern="0" smtClean="0">
                <a:solidFill>
                  <a:srgbClr val="1A4B7E"/>
                </a:solidFill>
                <a:latin typeface="Verdana" pitchFamily="34" charset="0"/>
                <a:ea typeface="+mn-ea"/>
                <a:cs typeface="+mn-cs"/>
              </a:defRPr>
            </a:lvl1pPr>
            <a:lvl2pPr marL="646112" marR="0" indent="-285750" algn="l" defTabSz="874713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F78100"/>
              </a:buClr>
              <a:buSzTx/>
              <a:buFont typeface="Wingdings" panose="05000000000000000000" pitchFamily="2" charset="2"/>
              <a:buChar char="§"/>
              <a:tabLst/>
              <a:defRPr lang="de-DE" sz="1600" kern="0" smtClean="0">
                <a:solidFill>
                  <a:srgbClr val="1A4B7E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de-DE" sz="1400" kern="1200" smtClean="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de-DE" sz="1400" kern="1200" smtClean="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de-DE" sz="14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>
              <a:buFont typeface="Wingdings" pitchFamily="2" charset="2"/>
              <a:buChar char="§"/>
            </a:pPr>
            <a:r>
              <a:rPr lang="de-DE" dirty="0" smtClean="0"/>
              <a:t>Formatvorlagen des Textmasters bearbeiten</a:t>
            </a:r>
          </a:p>
          <a:p>
            <a:pPr marL="269875" indent="-269875">
              <a:buFont typeface="Wingdings" pitchFamily="2" charset="2"/>
              <a:buChar char="§"/>
            </a:pPr>
            <a:r>
              <a:rPr lang="de-DE" dirty="0" smtClean="0"/>
              <a:t>Erste Ebene </a:t>
            </a:r>
            <a:r>
              <a:rPr lang="de-DE" dirty="0" err="1" smtClean="0"/>
              <a:t>Verdana</a:t>
            </a:r>
            <a:r>
              <a:rPr lang="de-DE" dirty="0" smtClean="0"/>
              <a:t> 18 Pkt.: Bitte beachten Sie die 6 x 6 Regel, also maximal 6 Spiegelanstriche á 6 Wörter pro Folie</a:t>
            </a:r>
          </a:p>
          <a:p>
            <a:pPr lvl="1"/>
            <a:r>
              <a:rPr lang="de-DE" dirty="0" smtClean="0">
                <a:solidFill>
                  <a:srgbClr val="1A4B7E"/>
                </a:solidFill>
              </a:rPr>
              <a:t>Zweite Ebene</a:t>
            </a:r>
          </a:p>
          <a:p>
            <a:pPr lvl="1"/>
            <a:r>
              <a:rPr lang="de-DE" dirty="0" smtClean="0"/>
              <a:t>Zweite Ebene </a:t>
            </a:r>
            <a:r>
              <a:rPr lang="de-DE" dirty="0" err="1" smtClean="0"/>
              <a:t>Verdana</a:t>
            </a:r>
            <a:r>
              <a:rPr lang="de-DE" dirty="0" smtClean="0"/>
              <a:t> 16 Pkt.: Bitte gehen Sie nicht mehr als zwei Ebenen nach unten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600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Kapiteltrennseite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701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 der Präsentation - Anlass etc.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Autoren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54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386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Breitbild</PresentationFormat>
  <Paragraphs>56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Verdana</vt:lpstr>
      <vt:lpstr>Wingdings</vt:lpstr>
      <vt:lpstr>Office</vt:lpstr>
      <vt:lpstr>PowerPoint-Präsentation</vt:lpstr>
      <vt:lpstr>PowerPoint-Präsentation</vt:lpstr>
      <vt:lpstr>Formatierungsvorgaben</vt:lpstr>
      <vt:lpstr>PowerPoint-Präsentation</vt:lpstr>
      <vt:lpstr>Kapiteltrennseite</vt:lpstr>
      <vt:lpstr>PowerPoint-Präsentation</vt:lpstr>
      <vt:lpstr>PowerPoint-Präsentation</vt:lpstr>
    </vt:vector>
  </TitlesOfParts>
  <Company>HS Schmalkalden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 Roth</dc:creator>
  <cp:lastModifiedBy>Stefan Roth</cp:lastModifiedBy>
  <cp:revision>54</cp:revision>
  <dcterms:created xsi:type="dcterms:W3CDTF">2020-03-19T11:48:55Z</dcterms:created>
  <dcterms:modified xsi:type="dcterms:W3CDTF">2020-04-26T09:06:49Z</dcterms:modified>
</cp:coreProperties>
</file>